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0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8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8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8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9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7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4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6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3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0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8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8411-49C0-4ABD-AFE5-B8B7671AA0CB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8DB2E-6B0A-482A-8D16-F87488FD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0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2" y="217798"/>
            <a:ext cx="5389331" cy="354208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3807" y="2019671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артинки по запросу год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год кин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Картинки по запросу сказки пуш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8320"/>
            <a:ext cx="4175300" cy="58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0875" y="3105835"/>
            <a:ext cx="4705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День Грамотности.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«У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Лукоморья. 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творчеству А.С.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Пушкина»</a:t>
            </a:r>
            <a:r>
              <a:rPr lang="en-US" dirty="0"/>
              <a:t> </a:t>
            </a:r>
            <a:endParaRPr lang="ru-RU" dirty="0" smtClean="0"/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https</a:t>
            </a:r>
            <a:r>
              <a:rPr lang="en-US" dirty="0">
                <a:solidFill>
                  <a:schemeClr val="bg1"/>
                </a:solidFill>
              </a:rPr>
              <a:t>://disk.yandex.ru/d/ngqyGVqK7B1VU</a:t>
            </a:r>
            <a:r>
              <a:rPr lang="en-US" dirty="0"/>
              <a:t>w</a:t>
            </a:r>
            <a:endParaRPr lang="ru-RU" dirty="0"/>
          </a:p>
          <a:p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03" y="160337"/>
            <a:ext cx="5171597" cy="283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72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16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поэты XIX века о Родине, родной природе и себе…</dc:title>
  <dc:creator>adm</dc:creator>
  <cp:lastModifiedBy>Библиотека</cp:lastModifiedBy>
  <cp:revision>66</cp:revision>
  <dcterms:created xsi:type="dcterms:W3CDTF">2017-02-05T15:49:33Z</dcterms:created>
  <dcterms:modified xsi:type="dcterms:W3CDTF">2024-10-07T17:31:29Z</dcterms:modified>
</cp:coreProperties>
</file>